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Rugrats Sans" charset="1" panose="00000000000000000000"/>
      <p:regular r:id="rId10"/>
    </p:embeddedFont>
    <p:embeddedFont>
      <p:font typeface="Saira" charset="1" panose="00000500000000000000"/>
      <p:regular r:id="rId11"/>
    </p:embeddedFont>
    <p:embeddedFont>
      <p:font typeface="Asap Condensed Bold" charset="1" panose="020F0806030202060203"/>
      <p:regular r:id="rId12"/>
    </p:embeddedFont>
    <p:embeddedFont>
      <p:font typeface="Sports World" charset="1" panose="02000503020000020004"/>
      <p:regular r:id="rId13"/>
    </p:embeddedFont>
    <p:embeddedFont>
      <p:font typeface="Saira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10.jpeg" Type="http://schemas.openxmlformats.org/officeDocument/2006/relationships/image"/><Relationship Id="rId19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Relationship Id="rId8" Target="../media/image1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jpeg" Type="http://schemas.openxmlformats.org/officeDocument/2006/relationships/image"/><Relationship Id="rId15" Target="../media/image10.jpeg" Type="http://schemas.openxmlformats.org/officeDocument/2006/relationships/image"/><Relationship Id="rId16" Target="../media/image11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C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028700"/>
            <a:ext cx="1028700" cy="8229600"/>
            <a:chOff x="0" y="0"/>
            <a:chExt cx="27093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C90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093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06836" y="5109107"/>
            <a:ext cx="3750876" cy="3075082"/>
          </a:xfrm>
          <a:custGeom>
            <a:avLst/>
            <a:gdLst/>
            <a:ahLst/>
            <a:cxnLst/>
            <a:rect r="r" b="b" t="t" l="l"/>
            <a:pathLst>
              <a:path h="3075082" w="3750876">
                <a:moveTo>
                  <a:pt x="0" y="0"/>
                </a:moveTo>
                <a:lnTo>
                  <a:pt x="3750876" y="0"/>
                </a:lnTo>
                <a:lnTo>
                  <a:pt x="3750876" y="3075082"/>
                </a:lnTo>
                <a:lnTo>
                  <a:pt x="0" y="307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48" r="0" b="-191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9650" y="487927"/>
            <a:ext cx="15418339" cy="235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79"/>
              </a:lnSpc>
            </a:pPr>
            <a:r>
              <a:rPr lang="en-US" sz="4599">
                <a:solidFill>
                  <a:srgbClr val="FFFFFF"/>
                </a:solidFill>
                <a:latin typeface="Rugrats Sans"/>
                <a:ea typeface="Rugrats Sans"/>
                <a:cs typeface="Rugrats Sans"/>
                <a:sym typeface="Rugrats Sans"/>
              </a:rPr>
              <a:t>    En España uno de cada cuatro niños forman parte de una familia monoparental.  La mitad de esas familias afirman necesitar ayuda parar criar a sus hijos.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235" y="3468902"/>
            <a:ext cx="16737263" cy="317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798"/>
              </a:lnSpc>
              <a:spcBef>
                <a:spcPct val="0"/>
              </a:spcBef>
            </a:pPr>
            <a:r>
              <a:rPr lang="en-US" sz="9141">
                <a:solidFill>
                  <a:srgbClr val="FAFAFA"/>
                </a:solidFill>
                <a:latin typeface="Saira"/>
                <a:ea typeface="Saira"/>
                <a:cs typeface="Saira"/>
                <a:sym typeface="Saira"/>
              </a:rPr>
              <a:t>...¿Alguna vez has pensado en la co - crianza?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0216" y="7708591"/>
            <a:ext cx="6492346" cy="172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89"/>
              </a:lnSpc>
            </a:pPr>
            <a:r>
              <a:rPr lang="en-US" b="true" sz="12080">
                <a:solidFill>
                  <a:srgbClr val="FFD374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ParentLink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381168" y="8272146"/>
            <a:ext cx="11312283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60"/>
              </a:lnSpc>
              <a:spcBef>
                <a:spcPct val="0"/>
              </a:spcBef>
            </a:pPr>
            <a:r>
              <a:rPr lang="en-US" sz="5400">
                <a:solidFill>
                  <a:srgbClr val="FAFAFA"/>
                </a:solidFill>
                <a:latin typeface="Saira"/>
                <a:ea typeface="Saira"/>
                <a:cs typeface="Saira"/>
                <a:sym typeface="Saira"/>
              </a:rPr>
              <a:t>Te invitamos a descubrirlo en...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4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089500" y="1400890"/>
            <a:ext cx="6019704" cy="1910705"/>
          </a:xfrm>
          <a:custGeom>
            <a:avLst/>
            <a:gdLst/>
            <a:ahLst/>
            <a:cxnLst/>
            <a:rect r="r" b="b" t="t" l="l"/>
            <a:pathLst>
              <a:path h="1910705" w="6019704">
                <a:moveTo>
                  <a:pt x="0" y="0"/>
                </a:moveTo>
                <a:lnTo>
                  <a:pt x="6019705" y="0"/>
                </a:lnTo>
                <a:lnTo>
                  <a:pt x="6019705" y="1910705"/>
                </a:lnTo>
                <a:lnTo>
                  <a:pt x="0" y="191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970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61882" y="-152579"/>
            <a:ext cx="9893750" cy="10592158"/>
            <a:chOff x="0" y="0"/>
            <a:chExt cx="5933440" cy="6352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4"/>
              <a:stretch>
                <a:fillRect l="-3528" t="0" r="-352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06067">
            <a:off x="16144439" y="-2245991"/>
            <a:ext cx="2925249" cy="4114800"/>
          </a:xfrm>
          <a:custGeom>
            <a:avLst/>
            <a:gdLst/>
            <a:ahLst/>
            <a:cxnLst/>
            <a:rect r="r" b="b" t="t" l="l"/>
            <a:pathLst>
              <a:path h="4114800" w="2925249">
                <a:moveTo>
                  <a:pt x="0" y="0"/>
                </a:moveTo>
                <a:lnTo>
                  <a:pt x="2925249" y="0"/>
                </a:lnTo>
                <a:lnTo>
                  <a:pt x="2925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519354">
            <a:off x="-1060512" y="7521224"/>
            <a:ext cx="3612999" cy="3067765"/>
          </a:xfrm>
          <a:custGeom>
            <a:avLst/>
            <a:gdLst/>
            <a:ahLst/>
            <a:cxnLst/>
            <a:rect r="r" b="b" t="t" l="l"/>
            <a:pathLst>
              <a:path h="3067765" w="3612999">
                <a:moveTo>
                  <a:pt x="0" y="0"/>
                </a:moveTo>
                <a:lnTo>
                  <a:pt x="3612999" y="0"/>
                </a:lnTo>
                <a:lnTo>
                  <a:pt x="3612999" y="3067764"/>
                </a:lnTo>
                <a:lnTo>
                  <a:pt x="0" y="306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070" y="165578"/>
            <a:ext cx="1183340" cy="1183340"/>
          </a:xfrm>
          <a:custGeom>
            <a:avLst/>
            <a:gdLst/>
            <a:ahLst/>
            <a:cxnLst/>
            <a:rect r="r" b="b" t="t" l="l"/>
            <a:pathLst>
              <a:path h="1183340" w="1183340">
                <a:moveTo>
                  <a:pt x="0" y="0"/>
                </a:moveTo>
                <a:lnTo>
                  <a:pt x="1183340" y="0"/>
                </a:lnTo>
                <a:lnTo>
                  <a:pt x="1183340" y="1183340"/>
                </a:lnTo>
                <a:lnTo>
                  <a:pt x="0" y="1183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9944" y="3232748"/>
            <a:ext cx="7984607" cy="391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Rugrats Sans"/>
                <a:ea typeface="Rugrats Sans"/>
                <a:cs typeface="Rugrats Sans"/>
                <a:sym typeface="Rugrats Sans"/>
              </a:rPr>
              <a:t>     Tener una plataforma Web diseñada para favorecer la co-crianza y el co-cuidado infantil a familias con dificultades, con principal énfasis en Madres o Padres solteros, incluso permitir la inclusión de familias homoparentales, con la finalidad de ayudar a impulsar la natalidad de una sociedad envejecida, fortalecer la confianza en un tejido social fragmentado y minimizar los altos niveles de pobreza infantil local en el país.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0639" y="241790"/>
            <a:ext cx="4265311" cy="113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30"/>
              </a:lnSpc>
            </a:pPr>
            <a:r>
              <a:rPr lang="en-US" b="true" sz="7936">
                <a:solidFill>
                  <a:srgbClr val="FFD374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ParentLink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6538" y="1406068"/>
            <a:ext cx="7370469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0"/>
              </a:lnSpc>
            </a:pPr>
            <a:r>
              <a:rPr lang="en-US" b="true" sz="4000">
                <a:solidFill>
                  <a:srgbClr val="FFD374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Pensamos en el Desarrollo Sostenible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888952" y="6682138"/>
            <a:ext cx="4617062" cy="3433518"/>
            <a:chOff x="0" y="0"/>
            <a:chExt cx="6156083" cy="45780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55377" cy="4578024"/>
            </a:xfrm>
            <a:custGeom>
              <a:avLst/>
              <a:gdLst/>
              <a:ahLst/>
              <a:cxnLst/>
              <a:rect r="r" b="b" t="t" l="l"/>
              <a:pathLst>
                <a:path h="4578024" w="5555377">
                  <a:moveTo>
                    <a:pt x="0" y="0"/>
                  </a:moveTo>
                  <a:lnTo>
                    <a:pt x="5555377" y="0"/>
                  </a:lnTo>
                  <a:lnTo>
                    <a:pt x="5555377" y="4578024"/>
                  </a:lnTo>
                  <a:lnTo>
                    <a:pt x="0" y="4578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580" r="0" b="-11767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32265" y="3890087"/>
              <a:ext cx="5423818" cy="687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1"/>
                </a:lnSpc>
              </a:pPr>
              <a:r>
                <a:rPr lang="en-US" b="true" sz="3501">
                  <a:solidFill>
                    <a:srgbClr val="FFFFFF"/>
                  </a:solidFill>
                  <a:latin typeface="Asap Condensed Bold"/>
                  <a:ea typeface="Asap Condensed Bold"/>
                  <a:cs typeface="Asap Condensed Bold"/>
                  <a:sym typeface="Asap Condensed Bold"/>
                </a:rPr>
                <a:t>Boot Camp Java 3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3957650" y="2464522"/>
              <a:ext cx="1597728" cy="1198634"/>
            </a:xfrm>
            <a:custGeom>
              <a:avLst/>
              <a:gdLst/>
              <a:ahLst/>
              <a:cxnLst/>
              <a:rect r="r" b="b" t="t" l="l"/>
              <a:pathLst>
                <a:path h="1198634" w="1597728">
                  <a:moveTo>
                    <a:pt x="0" y="0"/>
                  </a:moveTo>
                  <a:lnTo>
                    <a:pt x="1597727" y="0"/>
                  </a:lnTo>
                  <a:lnTo>
                    <a:pt x="1597727" y="1198634"/>
                  </a:lnTo>
                  <a:lnTo>
                    <a:pt x="0" y="119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59393" y="2069008"/>
            <a:ext cx="7684760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FFD374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"Creando un producto"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4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70514">
            <a:off x="-1050450" y="8751196"/>
            <a:ext cx="4005900" cy="3350389"/>
          </a:xfrm>
          <a:custGeom>
            <a:avLst/>
            <a:gdLst/>
            <a:ahLst/>
            <a:cxnLst/>
            <a:rect r="r" b="b" t="t" l="l"/>
            <a:pathLst>
              <a:path h="3350389" w="4005900">
                <a:moveTo>
                  <a:pt x="0" y="0"/>
                </a:moveTo>
                <a:lnTo>
                  <a:pt x="4005900" y="0"/>
                </a:lnTo>
                <a:lnTo>
                  <a:pt x="4005900" y="3350389"/>
                </a:lnTo>
                <a:lnTo>
                  <a:pt x="0" y="3350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8393006">
            <a:off x="13604070" y="-10119018"/>
            <a:ext cx="12305602" cy="13903264"/>
            <a:chOff x="0" y="0"/>
            <a:chExt cx="5624576" cy="63548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128" y="-15494"/>
              <a:ext cx="6457061" cy="6428613"/>
            </a:xfrm>
            <a:custGeom>
              <a:avLst/>
              <a:gdLst/>
              <a:ahLst/>
              <a:cxnLst/>
              <a:rect r="r" b="b" t="t" l="l"/>
              <a:pathLst>
                <a:path h="6428613" w="6457061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solidFill>
              <a:srgbClr val="359E4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2213986">
            <a:off x="12941977" y="5596125"/>
            <a:ext cx="6324408" cy="4905939"/>
            <a:chOff x="0" y="0"/>
            <a:chExt cx="14195740" cy="110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534" y="-15367"/>
              <a:ext cx="14280322" cy="11038774"/>
            </a:xfrm>
            <a:custGeom>
              <a:avLst/>
              <a:gdLst/>
              <a:ahLst/>
              <a:cxnLst/>
              <a:rect r="r" b="b" t="t" l="l"/>
              <a:pathLst>
                <a:path h="11038774" w="14280322">
                  <a:moveTo>
                    <a:pt x="14277274" y="10996807"/>
                  </a:moveTo>
                  <a:cubicBezTo>
                    <a:pt x="13676772" y="11038774"/>
                    <a:pt x="13146566" y="11024452"/>
                    <a:pt x="12540658" y="10999111"/>
                  </a:cubicBezTo>
                  <a:cubicBezTo>
                    <a:pt x="9194072" y="11035345"/>
                    <a:pt x="4934211" y="11010169"/>
                    <a:pt x="1388691" y="11005792"/>
                  </a:cubicBezTo>
                  <a:cubicBezTo>
                    <a:pt x="1251231" y="11036996"/>
                    <a:pt x="1304735" y="10915944"/>
                    <a:pt x="1260622" y="10865261"/>
                  </a:cubicBezTo>
                  <a:cubicBezTo>
                    <a:pt x="1140237" y="10776105"/>
                    <a:pt x="1037782" y="10692477"/>
                    <a:pt x="986270" y="10579592"/>
                  </a:cubicBezTo>
                  <a:cubicBezTo>
                    <a:pt x="1084172" y="10042350"/>
                    <a:pt x="1226755" y="10228496"/>
                    <a:pt x="1058273" y="9875326"/>
                  </a:cubicBezTo>
                  <a:cubicBezTo>
                    <a:pt x="1172112" y="9710375"/>
                    <a:pt x="1089010" y="9491055"/>
                    <a:pt x="967771" y="9411574"/>
                  </a:cubicBezTo>
                  <a:cubicBezTo>
                    <a:pt x="851371" y="9118764"/>
                    <a:pt x="942442" y="9308595"/>
                    <a:pt x="810104" y="9148252"/>
                  </a:cubicBezTo>
                  <a:cubicBezTo>
                    <a:pt x="635645" y="9099642"/>
                    <a:pt x="833441" y="9035367"/>
                    <a:pt x="753469" y="8999198"/>
                  </a:cubicBezTo>
                  <a:cubicBezTo>
                    <a:pt x="581572" y="8734032"/>
                    <a:pt x="452364" y="8624372"/>
                    <a:pt x="269653" y="8444446"/>
                  </a:cubicBezTo>
                  <a:cubicBezTo>
                    <a:pt x="152683" y="8385930"/>
                    <a:pt x="283883" y="8311058"/>
                    <a:pt x="226678" y="8270511"/>
                  </a:cubicBezTo>
                  <a:cubicBezTo>
                    <a:pt x="0" y="8102335"/>
                    <a:pt x="237493" y="8143112"/>
                    <a:pt x="178012" y="8024928"/>
                  </a:cubicBezTo>
                  <a:cubicBezTo>
                    <a:pt x="75057" y="7853065"/>
                    <a:pt x="220417" y="7691571"/>
                    <a:pt x="304943" y="7585366"/>
                  </a:cubicBezTo>
                  <a:cubicBezTo>
                    <a:pt x="543436" y="7371114"/>
                    <a:pt x="745785" y="7020709"/>
                    <a:pt x="690857" y="6955051"/>
                  </a:cubicBezTo>
                  <a:cubicBezTo>
                    <a:pt x="697688" y="6836175"/>
                    <a:pt x="894345" y="6768906"/>
                    <a:pt x="832018" y="6645423"/>
                  </a:cubicBezTo>
                  <a:cubicBezTo>
                    <a:pt x="886661" y="6564790"/>
                    <a:pt x="996516" y="6429789"/>
                    <a:pt x="1117470" y="6340402"/>
                  </a:cubicBezTo>
                  <a:cubicBezTo>
                    <a:pt x="1133407" y="6010500"/>
                    <a:pt x="1211671" y="5888400"/>
                    <a:pt x="1263184" y="5717459"/>
                  </a:cubicBezTo>
                  <a:cubicBezTo>
                    <a:pt x="1374461" y="5565179"/>
                    <a:pt x="1410321" y="5414282"/>
                    <a:pt x="1519891" y="5286422"/>
                  </a:cubicBezTo>
                  <a:cubicBezTo>
                    <a:pt x="1409467" y="5148195"/>
                    <a:pt x="1559165" y="5127921"/>
                    <a:pt x="1509645" y="5068945"/>
                  </a:cubicBezTo>
                  <a:cubicBezTo>
                    <a:pt x="1727078" y="4836032"/>
                    <a:pt x="1660482" y="4410984"/>
                    <a:pt x="1612385" y="4159411"/>
                  </a:cubicBezTo>
                  <a:cubicBezTo>
                    <a:pt x="1539244" y="3982020"/>
                    <a:pt x="1480616" y="3892402"/>
                    <a:pt x="1319819" y="3816378"/>
                  </a:cubicBezTo>
                  <a:cubicBezTo>
                    <a:pt x="1354824" y="3719619"/>
                    <a:pt x="1237001" y="3635992"/>
                    <a:pt x="1200857" y="3647280"/>
                  </a:cubicBezTo>
                  <a:cubicBezTo>
                    <a:pt x="1221917" y="3456758"/>
                    <a:pt x="1110639" y="3403540"/>
                    <a:pt x="1083602" y="3328667"/>
                  </a:cubicBezTo>
                  <a:cubicBezTo>
                    <a:pt x="950411" y="3232139"/>
                    <a:pt x="1258346" y="3218086"/>
                    <a:pt x="1091287" y="3092760"/>
                  </a:cubicBezTo>
                  <a:cubicBezTo>
                    <a:pt x="1139099" y="2908227"/>
                    <a:pt x="1145076" y="2813541"/>
                    <a:pt x="1099540" y="2732218"/>
                  </a:cubicBezTo>
                  <a:cubicBezTo>
                    <a:pt x="1064819" y="2664717"/>
                    <a:pt x="1243262" y="2528564"/>
                    <a:pt x="1179512" y="2539852"/>
                  </a:cubicBezTo>
                  <a:cubicBezTo>
                    <a:pt x="1182358" y="2437564"/>
                    <a:pt x="1099255" y="2394253"/>
                    <a:pt x="1052581" y="2363613"/>
                  </a:cubicBezTo>
                  <a:cubicBezTo>
                    <a:pt x="1073926" y="2321454"/>
                    <a:pt x="1207972" y="2242895"/>
                    <a:pt x="1223055" y="2219166"/>
                  </a:cubicBezTo>
                  <a:cubicBezTo>
                    <a:pt x="1239277" y="2114344"/>
                    <a:pt x="1073926" y="2091075"/>
                    <a:pt x="1197157" y="1983489"/>
                  </a:cubicBezTo>
                  <a:cubicBezTo>
                    <a:pt x="1111778" y="1856090"/>
                    <a:pt x="1044328" y="1839042"/>
                    <a:pt x="1073072" y="1746429"/>
                  </a:cubicBezTo>
                  <a:cubicBezTo>
                    <a:pt x="832587" y="1019816"/>
                    <a:pt x="1071649" y="1253650"/>
                    <a:pt x="1165851" y="863620"/>
                  </a:cubicBezTo>
                  <a:cubicBezTo>
                    <a:pt x="1293066" y="572652"/>
                    <a:pt x="1126577" y="635776"/>
                    <a:pt x="1091856" y="435347"/>
                  </a:cubicBezTo>
                  <a:cubicBezTo>
                    <a:pt x="1139953" y="48081"/>
                    <a:pt x="922805" y="108440"/>
                    <a:pt x="1211387" y="15367"/>
                  </a:cubicBezTo>
                  <a:cubicBezTo>
                    <a:pt x="5266337" y="49002"/>
                    <a:pt x="9542705" y="38635"/>
                    <a:pt x="13411527" y="19975"/>
                  </a:cubicBezTo>
                  <a:cubicBezTo>
                    <a:pt x="13776380" y="71810"/>
                    <a:pt x="14231737" y="0"/>
                    <a:pt x="14257636" y="53610"/>
                  </a:cubicBezTo>
                  <a:cubicBezTo>
                    <a:pt x="14273004" y="377522"/>
                    <a:pt x="14256498" y="736681"/>
                    <a:pt x="14256213" y="1123256"/>
                  </a:cubicBezTo>
                  <a:cubicBezTo>
                    <a:pt x="14253367" y="2995540"/>
                    <a:pt x="14277401" y="4994762"/>
                    <a:pt x="14258205" y="6794938"/>
                  </a:cubicBezTo>
                  <a:cubicBezTo>
                    <a:pt x="14280322" y="8303684"/>
                    <a:pt x="14234869" y="9567310"/>
                    <a:pt x="14277274" y="10996807"/>
                  </a:cubicBezTo>
                  <a:close/>
                </a:path>
              </a:pathLst>
            </a:custGeom>
            <a:blipFill>
              <a:blip r:embed="rId4"/>
              <a:stretch>
                <a:fillRect l="-19331" t="-34" r="-19228" b="-3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7818" y="1028700"/>
            <a:ext cx="9136073" cy="8163640"/>
            <a:chOff x="0" y="0"/>
            <a:chExt cx="12181430" cy="108848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2181430" cy="135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Asap Condensed Bold"/>
                  <a:ea typeface="Asap Condensed Bold"/>
                  <a:cs typeface="Asap Condensed Bold"/>
                  <a:sym typeface="Asap Condensed Bold"/>
                </a:rPr>
                <a:t>ODS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34808"/>
              <a:ext cx="12181430" cy="925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916" indent="-304958" lvl="1">
                <a:lnSpc>
                  <a:spcPts val="3672"/>
                </a:lnSpc>
                <a:buFont typeface="Arial"/>
                <a:buChar char="•"/>
              </a:pPr>
              <a:r>
                <a:rPr lang="en-US" sz="2824">
                  <a:solidFill>
                    <a:srgbClr val="FFFFFF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Apoya a familias con recursos limitados al ofrecer una solución accesible para el cuidado infantil.</a:t>
              </a:r>
            </a:p>
            <a:p>
              <a:pPr algn="l">
                <a:lnSpc>
                  <a:spcPts val="3672"/>
                </a:lnSpc>
              </a:pPr>
            </a:p>
            <a:p>
              <a:pPr algn="l" marL="609916" indent="-304958" lvl="1">
                <a:lnSpc>
                  <a:spcPts val="3672"/>
                </a:lnSpc>
                <a:buFont typeface="Arial"/>
                <a:buChar char="•"/>
              </a:pPr>
              <a:r>
                <a:rPr lang="en-US" sz="2824">
                  <a:solidFill>
                    <a:srgbClr val="FFFFFF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Facilita la inserción laboral de mujeres y madres solteras al reducir las barreras relacionadas con el cuidado de los hijos.</a:t>
              </a:r>
            </a:p>
            <a:p>
              <a:pPr algn="l">
                <a:lnSpc>
                  <a:spcPts val="3672"/>
                </a:lnSpc>
              </a:pPr>
            </a:p>
            <a:p>
              <a:pPr algn="l" marL="609916" indent="-304958" lvl="1">
                <a:lnSpc>
                  <a:spcPts val="3672"/>
                </a:lnSpc>
                <a:buFont typeface="Arial"/>
                <a:buChar char="•"/>
              </a:pPr>
              <a:r>
                <a:rPr lang="en-US" sz="2824">
                  <a:solidFill>
                    <a:srgbClr val="FFFFFF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Promueve la conciliación laboral y fomenta redes colaborativas que beneficien el desarrollo económico de los hogares.</a:t>
              </a:r>
            </a:p>
            <a:p>
              <a:pPr algn="l">
                <a:lnSpc>
                  <a:spcPts val="3672"/>
                </a:lnSpc>
              </a:pPr>
            </a:p>
            <a:p>
              <a:pPr algn="l" marL="609916" indent="-304958" lvl="1">
                <a:lnSpc>
                  <a:spcPts val="3672"/>
                </a:lnSpc>
                <a:buFont typeface="Arial"/>
                <a:buChar char="•"/>
              </a:pPr>
              <a:r>
                <a:rPr lang="en-US" sz="2824">
                  <a:solidFill>
                    <a:srgbClr val="FFFFFF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Ayuda a colectivos minoritarios en riesgo de exclusión a construir comunidades de apoyo e inclusión.</a:t>
              </a:r>
            </a:p>
            <a:p>
              <a:pPr algn="l">
                <a:lnSpc>
                  <a:spcPts val="393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014903">
            <a:off x="10152915" y="2813690"/>
            <a:ext cx="2235133" cy="2104114"/>
            <a:chOff x="0" y="0"/>
            <a:chExt cx="13216878" cy="12442128"/>
          </a:xfrm>
        </p:grpSpPr>
        <p:sp>
          <p:nvSpPr>
            <p:cNvPr name="Freeform 11" id="11"/>
            <p:cNvSpPr/>
            <p:nvPr/>
          </p:nvSpPr>
          <p:spPr>
            <a:xfrm flipH="false" flipV="false" rot="-10698587">
              <a:off x="-140299" y="-175367"/>
              <a:ext cx="13389088" cy="12818317"/>
            </a:xfrm>
            <a:custGeom>
              <a:avLst/>
              <a:gdLst/>
              <a:ahLst/>
              <a:cxnLst/>
              <a:rect r="r" b="b" t="t" l="l"/>
              <a:pathLst>
                <a:path h="12818317" w="13389088">
                  <a:moveTo>
                    <a:pt x="0" y="401836"/>
                  </a:moveTo>
                  <a:cubicBezTo>
                    <a:pt x="557496" y="339449"/>
                    <a:pt x="1051360" y="339563"/>
                    <a:pt x="1616087" y="351544"/>
                  </a:cubicBezTo>
                  <a:cubicBezTo>
                    <a:pt x="4729379" y="219774"/>
                    <a:pt x="8694584" y="130170"/>
                    <a:pt x="11994334" y="37747"/>
                  </a:cubicBezTo>
                  <a:cubicBezTo>
                    <a:pt x="12121258" y="0"/>
                    <a:pt x="12075461" y="136916"/>
                    <a:pt x="12118203" y="192945"/>
                  </a:cubicBezTo>
                  <a:cubicBezTo>
                    <a:pt x="12233210" y="290331"/>
                    <a:pt x="12331346" y="381966"/>
                    <a:pt x="12383047" y="508043"/>
                  </a:cubicBezTo>
                  <a:cubicBezTo>
                    <a:pt x="12309840" y="1117490"/>
                    <a:pt x="12170943" y="911174"/>
                    <a:pt x="12339509" y="1305414"/>
                  </a:cubicBezTo>
                  <a:cubicBezTo>
                    <a:pt x="12239063" y="1494836"/>
                    <a:pt x="12323710" y="1740252"/>
                    <a:pt x="12439189" y="1826688"/>
                  </a:cubicBezTo>
                  <a:cubicBezTo>
                    <a:pt x="12557274" y="2154189"/>
                    <a:pt x="12466193" y="1942296"/>
                    <a:pt x="12594696" y="2119752"/>
                  </a:cubicBezTo>
                  <a:cubicBezTo>
                    <a:pt x="12758674" y="2169861"/>
                    <a:pt x="12576740" y="2247885"/>
                    <a:pt x="12652370" y="2286538"/>
                  </a:cubicBezTo>
                  <a:cubicBezTo>
                    <a:pt x="12821182" y="2581294"/>
                    <a:pt x="12945082" y="2701596"/>
                    <a:pt x="13121117" y="2899784"/>
                  </a:cubicBezTo>
                  <a:cubicBezTo>
                    <a:pt x="13231924" y="2962659"/>
                    <a:pt x="13112320" y="3050823"/>
                    <a:pt x="13166907" y="3095046"/>
                  </a:cubicBezTo>
                  <a:cubicBezTo>
                    <a:pt x="13389088" y="3278592"/>
                    <a:pt x="13161088" y="3239227"/>
                    <a:pt x="13220383" y="3371070"/>
                  </a:cubicBezTo>
                  <a:cubicBezTo>
                    <a:pt x="13322371" y="3562329"/>
                    <a:pt x="13192028" y="3748725"/>
                    <a:pt x="13116905" y="3870993"/>
                  </a:cubicBezTo>
                  <a:cubicBezTo>
                    <a:pt x="12902094" y="4119517"/>
                    <a:pt x="12725458" y="4520819"/>
                    <a:pt x="12778763" y="4593465"/>
                  </a:cubicBezTo>
                  <a:cubicBezTo>
                    <a:pt x="12776368" y="4727910"/>
                    <a:pt x="12595593" y="4809284"/>
                    <a:pt x="12657712" y="4947034"/>
                  </a:cubicBezTo>
                  <a:cubicBezTo>
                    <a:pt x="12609547" y="5039600"/>
                    <a:pt x="12511811" y="5195087"/>
                    <a:pt x="12402225" y="5299362"/>
                  </a:cubicBezTo>
                  <a:cubicBezTo>
                    <a:pt x="12398388" y="5672388"/>
                    <a:pt x="12329621" y="5812437"/>
                    <a:pt x="12287378" y="6006911"/>
                  </a:cubicBezTo>
                  <a:cubicBezTo>
                    <a:pt x="12188894" y="6181951"/>
                    <a:pt x="12160550" y="6353358"/>
                    <a:pt x="12062841" y="6500771"/>
                  </a:cubicBezTo>
                  <a:cubicBezTo>
                    <a:pt x="12170213" y="6653852"/>
                    <a:pt x="12031573" y="6680859"/>
                    <a:pt x="12079624" y="6746107"/>
                  </a:cubicBezTo>
                  <a:cubicBezTo>
                    <a:pt x="11885034" y="7015128"/>
                    <a:pt x="11961176" y="7493346"/>
                    <a:pt x="12014321" y="7776150"/>
                  </a:cubicBezTo>
                  <a:cubicBezTo>
                    <a:pt x="12088302" y="7974486"/>
                    <a:pt x="12145849" y="8074089"/>
                    <a:pt x="12298028" y="8155535"/>
                  </a:cubicBezTo>
                  <a:cubicBezTo>
                    <a:pt x="12268675" y="8265776"/>
                    <a:pt x="12381113" y="8356988"/>
                    <a:pt x="12414374" y="8343246"/>
                  </a:cubicBezTo>
                  <a:cubicBezTo>
                    <a:pt x="12401124" y="8559000"/>
                    <a:pt x="12506457" y="8616047"/>
                    <a:pt x="12534114" y="8699866"/>
                  </a:cubicBezTo>
                  <a:cubicBezTo>
                    <a:pt x="12661285" y="8805227"/>
                    <a:pt x="12375176" y="8829555"/>
                    <a:pt x="12534825" y="8966509"/>
                  </a:cubicBezTo>
                  <a:cubicBezTo>
                    <a:pt x="12496478" y="9176233"/>
                    <a:pt x="12494072" y="9283334"/>
                    <a:pt x="12539159" y="9373930"/>
                  </a:cubicBezTo>
                  <a:cubicBezTo>
                    <a:pt x="12573722" y="9449211"/>
                    <a:pt x="12412193" y="9607882"/>
                    <a:pt x="12471145" y="9593383"/>
                  </a:cubicBezTo>
                  <a:cubicBezTo>
                    <a:pt x="12471906" y="9708984"/>
                    <a:pt x="12550687" y="9755617"/>
                    <a:pt x="12595145" y="9788940"/>
                  </a:cubicBezTo>
                  <a:cubicBezTo>
                    <a:pt x="12576686" y="9837141"/>
                    <a:pt x="12454556" y="9929546"/>
                    <a:pt x="12441309" y="9956760"/>
                  </a:cubicBezTo>
                  <a:cubicBezTo>
                    <a:pt x="12429706" y="10075591"/>
                    <a:pt x="12584364" y="10097329"/>
                    <a:pt x="12473266" y="10222221"/>
                  </a:cubicBezTo>
                  <a:cubicBezTo>
                    <a:pt x="12556969" y="10363760"/>
                    <a:pt x="12620308" y="10381161"/>
                    <a:pt x="12596644" y="10486546"/>
                  </a:cubicBezTo>
                  <a:cubicBezTo>
                    <a:pt x="12844665" y="11300574"/>
                    <a:pt x="12614391" y="11043049"/>
                    <a:pt x="12539721" y="11486134"/>
                  </a:cubicBezTo>
                  <a:cubicBezTo>
                    <a:pt x="12431027" y="11818244"/>
                    <a:pt x="12583865" y="11742381"/>
                    <a:pt x="12622858" y="11967791"/>
                  </a:cubicBezTo>
                  <a:cubicBezTo>
                    <a:pt x="12591002" y="12406487"/>
                    <a:pt x="12791077" y="12332355"/>
                    <a:pt x="12525613" y="12445396"/>
                  </a:cubicBezTo>
                  <a:cubicBezTo>
                    <a:pt x="8750793" y="12518764"/>
                    <a:pt x="4771379" y="12647909"/>
                    <a:pt x="1171518" y="12775228"/>
                  </a:cubicBezTo>
                  <a:cubicBezTo>
                    <a:pt x="830243" y="12726706"/>
                    <a:pt x="408804" y="12818317"/>
                    <a:pt x="382974" y="12760477"/>
                  </a:cubicBezTo>
                  <a:cubicBezTo>
                    <a:pt x="357876" y="12395075"/>
                    <a:pt x="361268" y="11988989"/>
                    <a:pt x="348650" y="11552386"/>
                  </a:cubicBezTo>
                  <a:cubicBezTo>
                    <a:pt x="288903" y="9437762"/>
                    <a:pt x="199899" y="7180513"/>
                    <a:pt x="157778" y="5146878"/>
                  </a:cubicBezTo>
                  <a:cubicBezTo>
                    <a:pt x="86704" y="3443522"/>
                    <a:pt x="87103" y="2015138"/>
                    <a:pt x="0" y="401836"/>
                  </a:cubicBezTo>
                  <a:close/>
                </a:path>
              </a:pathLst>
            </a:custGeom>
            <a:blipFill>
              <a:blip r:embed="rId5"/>
              <a:stretch>
                <a:fillRect l="-80662" t="-57078" r="-266874" b="-6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6266376">
            <a:off x="12843552" y="2421049"/>
            <a:ext cx="2210676" cy="2222302"/>
            <a:chOff x="0" y="0"/>
            <a:chExt cx="14843761" cy="14921826"/>
          </a:xfrm>
        </p:grpSpPr>
        <p:sp>
          <p:nvSpPr>
            <p:cNvPr name="Freeform 13" id="13"/>
            <p:cNvSpPr/>
            <p:nvPr/>
          </p:nvSpPr>
          <p:spPr>
            <a:xfrm flipH="false" flipV="false" rot="5505169">
              <a:off x="-247960" y="-163627"/>
              <a:ext cx="15355147" cy="15038283"/>
            </a:xfrm>
            <a:custGeom>
              <a:avLst/>
              <a:gdLst/>
              <a:ahLst/>
              <a:cxnLst/>
              <a:rect r="r" b="b" t="t" l="l"/>
              <a:pathLst>
                <a:path h="15038283" w="15355147">
                  <a:moveTo>
                    <a:pt x="14887559" y="0"/>
                  </a:moveTo>
                  <a:cubicBezTo>
                    <a:pt x="14959505" y="626006"/>
                    <a:pt x="14961167" y="1180624"/>
                    <a:pt x="14946224" y="1814946"/>
                  </a:cubicBezTo>
                  <a:cubicBezTo>
                    <a:pt x="15099452" y="5311248"/>
                    <a:pt x="15204485" y="9764438"/>
                    <a:pt x="15311958" y="13470254"/>
                  </a:cubicBezTo>
                  <a:cubicBezTo>
                    <a:pt x="15355146" y="13612736"/>
                    <a:pt x="15192950" y="13561726"/>
                    <a:pt x="15125713" y="13609932"/>
                  </a:cubicBezTo>
                  <a:cubicBezTo>
                    <a:pt x="15008807" y="13739449"/>
                    <a:pt x="14898817" y="13849997"/>
                    <a:pt x="14747569" y="13908514"/>
                  </a:cubicBezTo>
                  <a:cubicBezTo>
                    <a:pt x="14016777" y="13828459"/>
                    <a:pt x="14264338" y="13671721"/>
                    <a:pt x="13791381" y="13862450"/>
                  </a:cubicBezTo>
                  <a:cubicBezTo>
                    <a:pt x="13564325" y="13750307"/>
                    <a:pt x="13269929" y="13846253"/>
                    <a:pt x="13166155" y="13976261"/>
                  </a:cubicBezTo>
                  <a:cubicBezTo>
                    <a:pt x="12773285" y="14110055"/>
                    <a:pt x="13027486" y="14007003"/>
                    <a:pt x="12814545" y="14151963"/>
                  </a:cubicBezTo>
                  <a:cubicBezTo>
                    <a:pt x="12754285" y="14336315"/>
                    <a:pt x="12660902" y="14132251"/>
                    <a:pt x="12614471" y="14217334"/>
                  </a:cubicBezTo>
                  <a:cubicBezTo>
                    <a:pt x="12260819" y="14407984"/>
                    <a:pt x="12116423" y="14547572"/>
                    <a:pt x="11878570" y="14745993"/>
                  </a:cubicBezTo>
                  <a:cubicBezTo>
                    <a:pt x="11803056" y="14870670"/>
                    <a:pt x="11697449" y="14736649"/>
                    <a:pt x="11644360" y="14798117"/>
                  </a:cubicBezTo>
                  <a:cubicBezTo>
                    <a:pt x="11423713" y="15038283"/>
                    <a:pt x="11471461" y="14792094"/>
                    <a:pt x="11313290" y="14859160"/>
                  </a:cubicBezTo>
                  <a:cubicBezTo>
                    <a:pt x="11083798" y="14973593"/>
                    <a:pt x="10860423" y="14828657"/>
                    <a:pt x="10713873" y="14744716"/>
                  </a:cubicBezTo>
                  <a:cubicBezTo>
                    <a:pt x="10416054" y="14504334"/>
                    <a:pt x="9934981" y="14307370"/>
                    <a:pt x="9847808" y="14367500"/>
                  </a:cubicBezTo>
                  <a:cubicBezTo>
                    <a:pt x="9686581" y="14365288"/>
                    <a:pt x="9589178" y="14162538"/>
                    <a:pt x="9423921" y="14232798"/>
                  </a:cubicBezTo>
                  <a:cubicBezTo>
                    <a:pt x="9312962" y="14179029"/>
                    <a:pt x="9126598" y="14069809"/>
                    <a:pt x="9001660" y="13947098"/>
                  </a:cubicBezTo>
                  <a:cubicBezTo>
                    <a:pt x="8554320" y="13944115"/>
                    <a:pt x="8386440" y="13867377"/>
                    <a:pt x="8153264" y="13820624"/>
                  </a:cubicBezTo>
                  <a:cubicBezTo>
                    <a:pt x="7943452" y="13710632"/>
                    <a:pt x="7737924" y="13679408"/>
                    <a:pt x="7561241" y="13570189"/>
                  </a:cubicBezTo>
                  <a:cubicBezTo>
                    <a:pt x="7377553" y="13691329"/>
                    <a:pt x="7345306" y="13535711"/>
                    <a:pt x="7267010" y="13589912"/>
                  </a:cubicBezTo>
                  <a:cubicBezTo>
                    <a:pt x="6944591" y="13372314"/>
                    <a:pt x="6371020" y="13459535"/>
                    <a:pt x="6031819" y="13520231"/>
                  </a:cubicBezTo>
                  <a:cubicBezTo>
                    <a:pt x="5793893" y="13604028"/>
                    <a:pt x="5674387" y="13669017"/>
                    <a:pt x="5576560" y="13840228"/>
                  </a:cubicBezTo>
                  <a:cubicBezTo>
                    <a:pt x="5444387" y="13807652"/>
                    <a:pt x="5334887" y="13934263"/>
                    <a:pt x="5351333" y="13971571"/>
                  </a:cubicBezTo>
                  <a:cubicBezTo>
                    <a:pt x="5092609" y="13957456"/>
                    <a:pt x="5024088" y="14075965"/>
                    <a:pt x="4923542" y="14107326"/>
                  </a:cubicBezTo>
                  <a:cubicBezTo>
                    <a:pt x="4797061" y="14250534"/>
                    <a:pt x="4768178" y="13929275"/>
                    <a:pt x="4603775" y="14109073"/>
                  </a:cubicBezTo>
                  <a:cubicBezTo>
                    <a:pt x="4352308" y="14066750"/>
                    <a:pt x="4223871" y="14064428"/>
                    <a:pt x="4115180" y="14115391"/>
                  </a:cubicBezTo>
                  <a:cubicBezTo>
                    <a:pt x="4024865" y="14154478"/>
                    <a:pt x="3834747" y="13973620"/>
                    <a:pt x="3852075" y="14039781"/>
                  </a:cubicBezTo>
                  <a:cubicBezTo>
                    <a:pt x="3713442" y="14041046"/>
                    <a:pt x="3657438" y="14129697"/>
                    <a:pt x="3617430" y="14179749"/>
                  </a:cubicBezTo>
                  <a:cubicBezTo>
                    <a:pt x="3559645" y="14159187"/>
                    <a:pt x="3448955" y="14022344"/>
                    <a:pt x="3416333" y="14007563"/>
                  </a:cubicBezTo>
                  <a:cubicBezTo>
                    <a:pt x="3273840" y="13994953"/>
                    <a:pt x="3247613" y="14168736"/>
                    <a:pt x="3097952" y="14044399"/>
                  </a:cubicBezTo>
                  <a:cubicBezTo>
                    <a:pt x="2928129" y="14138915"/>
                    <a:pt x="2907196" y="14210117"/>
                    <a:pt x="2780840" y="14183913"/>
                  </a:cubicBezTo>
                  <a:cubicBezTo>
                    <a:pt x="1804380" y="14465376"/>
                    <a:pt x="2113447" y="14205826"/>
                    <a:pt x="1582163" y="14123536"/>
                  </a:cubicBezTo>
                  <a:cubicBezTo>
                    <a:pt x="1183997" y="14002636"/>
                    <a:pt x="1274819" y="14174028"/>
                    <a:pt x="1004462" y="14218624"/>
                  </a:cubicBezTo>
                  <a:cubicBezTo>
                    <a:pt x="478396" y="14184406"/>
                    <a:pt x="567094" y="14408859"/>
                    <a:pt x="431803" y="14111102"/>
                  </a:cubicBezTo>
                  <a:cubicBezTo>
                    <a:pt x="347666" y="9871638"/>
                    <a:pt x="196849" y="5402581"/>
                    <a:pt x="47834" y="1359817"/>
                  </a:cubicBezTo>
                  <a:cubicBezTo>
                    <a:pt x="106371" y="976337"/>
                    <a:pt x="0" y="503226"/>
                    <a:pt x="66328" y="474103"/>
                  </a:cubicBezTo>
                  <a:cubicBezTo>
                    <a:pt x="504555" y="444615"/>
                    <a:pt x="991541" y="446979"/>
                    <a:pt x="1515141" y="431256"/>
                  </a:cubicBezTo>
                  <a:cubicBezTo>
                    <a:pt x="4051121" y="356626"/>
                    <a:pt x="6758170" y="248649"/>
                    <a:pt x="9197007" y="194090"/>
                  </a:cubicBezTo>
                  <a:cubicBezTo>
                    <a:pt x="11239805" y="108579"/>
                    <a:pt x="12952753" y="103570"/>
                    <a:pt x="14887559" y="0"/>
                  </a:cubicBezTo>
                  <a:close/>
                </a:path>
              </a:pathLst>
            </a:custGeom>
            <a:blipFill>
              <a:blip r:embed="rId6"/>
              <a:stretch>
                <a:fillRect l="-1337" t="-1415" r="-416" b="-286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0372372" y="5460218"/>
            <a:ext cx="2224840" cy="2012172"/>
            <a:chOff x="0" y="0"/>
            <a:chExt cx="14195740" cy="1283879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41940" y="-16784"/>
              <a:ext cx="14280322" cy="12865722"/>
            </a:xfrm>
            <a:custGeom>
              <a:avLst/>
              <a:gdLst/>
              <a:ahLst/>
              <a:cxnLst/>
              <a:rect r="r" b="b" t="t" l="l"/>
              <a:pathLst>
                <a:path h="12865722" w="14280322">
                  <a:moveTo>
                    <a:pt x="3047" y="47013"/>
                  </a:moveTo>
                  <a:cubicBezTo>
                    <a:pt x="603549" y="0"/>
                    <a:pt x="1133755" y="14781"/>
                    <a:pt x="1739663" y="44326"/>
                  </a:cubicBezTo>
                  <a:cubicBezTo>
                    <a:pt x="5086250" y="3430"/>
                    <a:pt x="9346110" y="31434"/>
                    <a:pt x="12891630" y="36537"/>
                  </a:cubicBezTo>
                  <a:cubicBezTo>
                    <a:pt x="13029091" y="1778"/>
                    <a:pt x="12975586" y="141292"/>
                    <a:pt x="13019699" y="200383"/>
                  </a:cubicBezTo>
                  <a:cubicBezTo>
                    <a:pt x="13140084" y="304331"/>
                    <a:pt x="13242539" y="401833"/>
                    <a:pt x="13294051" y="533447"/>
                  </a:cubicBezTo>
                  <a:cubicBezTo>
                    <a:pt x="13196150" y="1159821"/>
                    <a:pt x="13053566" y="942793"/>
                    <a:pt x="13222048" y="1354556"/>
                  </a:cubicBezTo>
                  <a:cubicBezTo>
                    <a:pt x="13108209" y="1546873"/>
                    <a:pt x="13191311" y="1802580"/>
                    <a:pt x="13312550" y="1895247"/>
                  </a:cubicBezTo>
                  <a:cubicBezTo>
                    <a:pt x="13428951" y="2236637"/>
                    <a:pt x="13337879" y="2015311"/>
                    <a:pt x="13470217" y="2202257"/>
                  </a:cubicBezTo>
                  <a:cubicBezTo>
                    <a:pt x="13644676" y="2258931"/>
                    <a:pt x="13446880" y="2333870"/>
                    <a:pt x="13526852" y="2376041"/>
                  </a:cubicBezTo>
                  <a:cubicBezTo>
                    <a:pt x="13698749" y="2685199"/>
                    <a:pt x="13827957" y="2813053"/>
                    <a:pt x="14010669" y="3022829"/>
                  </a:cubicBezTo>
                  <a:cubicBezTo>
                    <a:pt x="14127638" y="3091053"/>
                    <a:pt x="13996439" y="3178348"/>
                    <a:pt x="14053643" y="3225622"/>
                  </a:cubicBezTo>
                  <a:cubicBezTo>
                    <a:pt x="14280321" y="3421699"/>
                    <a:pt x="14042828" y="3374157"/>
                    <a:pt x="14102309" y="3511949"/>
                  </a:cubicBezTo>
                  <a:cubicBezTo>
                    <a:pt x="14205264" y="3712324"/>
                    <a:pt x="14059904" y="3900613"/>
                    <a:pt x="13975378" y="4024437"/>
                  </a:cubicBezTo>
                  <a:cubicBezTo>
                    <a:pt x="13736885" y="4274236"/>
                    <a:pt x="13534536" y="4682775"/>
                    <a:pt x="13589464" y="4759326"/>
                  </a:cubicBezTo>
                  <a:cubicBezTo>
                    <a:pt x="13582633" y="4897924"/>
                    <a:pt x="13385976" y="4976355"/>
                    <a:pt x="13448303" y="5120324"/>
                  </a:cubicBezTo>
                  <a:cubicBezTo>
                    <a:pt x="13393660" y="5214334"/>
                    <a:pt x="13283806" y="5371733"/>
                    <a:pt x="13162852" y="5475950"/>
                  </a:cubicBezTo>
                  <a:cubicBezTo>
                    <a:pt x="13146914" y="5860585"/>
                    <a:pt x="13068650" y="6002943"/>
                    <a:pt x="13017138" y="6202244"/>
                  </a:cubicBezTo>
                  <a:cubicBezTo>
                    <a:pt x="12905860" y="6379788"/>
                    <a:pt x="12870000" y="6555721"/>
                    <a:pt x="12760430" y="6704794"/>
                  </a:cubicBezTo>
                  <a:cubicBezTo>
                    <a:pt x="12870854" y="6865953"/>
                    <a:pt x="12721156" y="6889590"/>
                    <a:pt x="12770676" y="6958352"/>
                  </a:cubicBezTo>
                  <a:cubicBezTo>
                    <a:pt x="12553243" y="7229906"/>
                    <a:pt x="12619839" y="7725473"/>
                    <a:pt x="12667936" y="8018783"/>
                  </a:cubicBezTo>
                  <a:cubicBezTo>
                    <a:pt x="12741078" y="8225605"/>
                    <a:pt x="12799705" y="8330091"/>
                    <a:pt x="12960503" y="8418728"/>
                  </a:cubicBezTo>
                  <a:cubicBezTo>
                    <a:pt x="12925497" y="8531540"/>
                    <a:pt x="13043321" y="8629042"/>
                    <a:pt x="13079464" y="8615881"/>
                  </a:cubicBezTo>
                  <a:cubicBezTo>
                    <a:pt x="13058404" y="8838012"/>
                    <a:pt x="13169682" y="8900059"/>
                    <a:pt x="13196719" y="8987354"/>
                  </a:cubicBezTo>
                  <a:cubicBezTo>
                    <a:pt x="13329911" y="9099897"/>
                    <a:pt x="13021976" y="9116282"/>
                    <a:pt x="13189035" y="9262400"/>
                  </a:cubicBezTo>
                  <a:cubicBezTo>
                    <a:pt x="13141222" y="9477549"/>
                    <a:pt x="13135246" y="9587943"/>
                    <a:pt x="13180781" y="9682759"/>
                  </a:cubicBezTo>
                  <a:cubicBezTo>
                    <a:pt x="13215502" y="9761458"/>
                    <a:pt x="13037059" y="9920201"/>
                    <a:pt x="13100809" y="9907039"/>
                  </a:cubicBezTo>
                  <a:cubicBezTo>
                    <a:pt x="13097963" y="10026298"/>
                    <a:pt x="13181066" y="10076794"/>
                    <a:pt x="13227740" y="10112518"/>
                  </a:cubicBezTo>
                  <a:cubicBezTo>
                    <a:pt x="13206395" y="10161672"/>
                    <a:pt x="13072349" y="10253264"/>
                    <a:pt x="13057266" y="10280930"/>
                  </a:cubicBezTo>
                  <a:cubicBezTo>
                    <a:pt x="13041044" y="10403143"/>
                    <a:pt x="13206395" y="10430272"/>
                    <a:pt x="13083164" y="10555708"/>
                  </a:cubicBezTo>
                  <a:cubicBezTo>
                    <a:pt x="13168544" y="10704243"/>
                    <a:pt x="13235993" y="10724120"/>
                    <a:pt x="13207249" y="10832097"/>
                  </a:cubicBezTo>
                  <a:cubicBezTo>
                    <a:pt x="13447734" y="11679260"/>
                    <a:pt x="13208672" y="11406632"/>
                    <a:pt x="13114470" y="11861371"/>
                  </a:cubicBezTo>
                  <a:cubicBezTo>
                    <a:pt x="12987255" y="12200612"/>
                    <a:pt x="13153744" y="12127016"/>
                    <a:pt x="13188465" y="12360698"/>
                  </a:cubicBezTo>
                  <a:cubicBezTo>
                    <a:pt x="13140368" y="12812214"/>
                    <a:pt x="13357516" y="12741841"/>
                    <a:pt x="13068934" y="12850355"/>
                  </a:cubicBezTo>
                  <a:cubicBezTo>
                    <a:pt x="9013984" y="12811140"/>
                    <a:pt x="4737617" y="12823227"/>
                    <a:pt x="868795" y="12844983"/>
                  </a:cubicBezTo>
                  <a:cubicBezTo>
                    <a:pt x="503941" y="12784549"/>
                    <a:pt x="48584" y="12865722"/>
                    <a:pt x="22685" y="12805768"/>
                  </a:cubicBezTo>
                  <a:cubicBezTo>
                    <a:pt x="7317" y="12428117"/>
                    <a:pt x="23823" y="12009370"/>
                    <a:pt x="24108" y="11558659"/>
                  </a:cubicBezTo>
                  <a:cubicBezTo>
                    <a:pt x="26955" y="9375750"/>
                    <a:pt x="2920" y="7044841"/>
                    <a:pt x="22116" y="4946003"/>
                  </a:cubicBezTo>
                  <a:cubicBezTo>
                    <a:pt x="0" y="3186944"/>
                    <a:pt x="45453" y="1713675"/>
                    <a:pt x="3047" y="47013"/>
                  </a:cubicBezTo>
                  <a:close/>
                </a:path>
              </a:pathLst>
            </a:custGeom>
            <a:blipFill>
              <a:blip r:embed="rId7"/>
              <a:stretch>
                <a:fillRect l="-8362" t="-40" r="0" b="-1944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6788357">
            <a:off x="10107429" y="7705342"/>
            <a:ext cx="1860413" cy="2050704"/>
            <a:chOff x="0" y="0"/>
            <a:chExt cx="20495537" cy="22591910"/>
          </a:xfrm>
        </p:grpSpPr>
        <p:sp>
          <p:nvSpPr>
            <p:cNvPr name="Freeform 17" id="17"/>
            <p:cNvSpPr/>
            <p:nvPr/>
          </p:nvSpPr>
          <p:spPr>
            <a:xfrm flipH="false" flipV="false" rot="-5472176">
              <a:off x="-1219164" y="810779"/>
              <a:ext cx="22976317" cy="20899090"/>
            </a:xfrm>
            <a:custGeom>
              <a:avLst/>
              <a:gdLst/>
              <a:ahLst/>
              <a:cxnLst/>
              <a:rect r="r" b="b" t="t" l="l"/>
              <a:pathLst>
                <a:path h="20899090" w="22976317">
                  <a:moveTo>
                    <a:pt x="55728" y="20447869"/>
                  </a:moveTo>
                  <a:cubicBezTo>
                    <a:pt x="0" y="19579515"/>
                    <a:pt x="33294" y="18814543"/>
                    <a:pt x="103640" y="17941030"/>
                  </a:cubicBezTo>
                  <a:cubicBezTo>
                    <a:pt x="139301" y="13108978"/>
                    <a:pt x="311513" y="6960932"/>
                    <a:pt x="427957" y="1843295"/>
                  </a:cubicBezTo>
                  <a:cubicBezTo>
                    <a:pt x="378402" y="1643747"/>
                    <a:pt x="614794" y="1725977"/>
                    <a:pt x="720088" y="1664485"/>
                  </a:cubicBezTo>
                  <a:cubicBezTo>
                    <a:pt x="906609" y="1494554"/>
                    <a:pt x="1081248" y="1350266"/>
                    <a:pt x="1314353" y="1280772"/>
                  </a:cubicBezTo>
                  <a:cubicBezTo>
                    <a:pt x="2413349" y="1445228"/>
                    <a:pt x="2027215" y="1643025"/>
                    <a:pt x="2756726" y="1415039"/>
                  </a:cubicBezTo>
                  <a:cubicBezTo>
                    <a:pt x="3091614" y="1586466"/>
                    <a:pt x="3543989" y="1475957"/>
                    <a:pt x="3710691" y="1304377"/>
                  </a:cubicBezTo>
                  <a:cubicBezTo>
                    <a:pt x="4314817" y="1148969"/>
                    <a:pt x="3922684" y="1272250"/>
                    <a:pt x="4255583" y="1088132"/>
                  </a:cubicBezTo>
                  <a:cubicBezTo>
                    <a:pt x="4360578" y="838401"/>
                    <a:pt x="4486420" y="1126680"/>
                    <a:pt x="4563034" y="1012801"/>
                  </a:cubicBezTo>
                  <a:cubicBezTo>
                    <a:pt x="5112137" y="776095"/>
                    <a:pt x="5340983" y="594312"/>
                    <a:pt x="5715575" y="338324"/>
                  </a:cubicBezTo>
                  <a:cubicBezTo>
                    <a:pt x="5839144" y="172003"/>
                    <a:pt x="5988743" y="364609"/>
                    <a:pt x="6073644" y="283784"/>
                  </a:cubicBezTo>
                  <a:cubicBezTo>
                    <a:pt x="6424709" y="0"/>
                    <a:pt x="6334630" y="304882"/>
                    <a:pt x="6578847" y="224113"/>
                  </a:cubicBezTo>
                  <a:cubicBezTo>
                    <a:pt x="6934422" y="85777"/>
                    <a:pt x="7261327" y="299682"/>
                    <a:pt x="7476605" y="426265"/>
                  </a:cubicBezTo>
                  <a:cubicBezTo>
                    <a:pt x="7908838" y="779749"/>
                    <a:pt x="8621437" y="1086925"/>
                    <a:pt x="8757778" y="1010467"/>
                  </a:cubicBezTo>
                  <a:cubicBezTo>
                    <a:pt x="9001401" y="1025446"/>
                    <a:pt x="9133422" y="1312211"/>
                    <a:pt x="9388591" y="1227563"/>
                  </a:cubicBezTo>
                  <a:cubicBezTo>
                    <a:pt x="9552324" y="1309911"/>
                    <a:pt x="9825903" y="1474297"/>
                    <a:pt x="10005582" y="1652739"/>
                  </a:cubicBezTo>
                  <a:cubicBezTo>
                    <a:pt x="10681776" y="1689954"/>
                    <a:pt x="10929851" y="1808184"/>
                    <a:pt x="11278914" y="1889903"/>
                  </a:cubicBezTo>
                  <a:cubicBezTo>
                    <a:pt x="11587890" y="2057087"/>
                    <a:pt x="11896316" y="2115348"/>
                    <a:pt x="12155255" y="2279015"/>
                  </a:cubicBezTo>
                  <a:cubicBezTo>
                    <a:pt x="12442125" y="2125576"/>
                    <a:pt x="12479171" y="2342533"/>
                    <a:pt x="12601643" y="2273593"/>
                  </a:cubicBezTo>
                  <a:cubicBezTo>
                    <a:pt x="13072790" y="2597481"/>
                    <a:pt x="13946644" y="2519660"/>
                    <a:pt x="14464115" y="2461069"/>
                  </a:cubicBezTo>
                  <a:cubicBezTo>
                    <a:pt x="14830188" y="2363132"/>
                    <a:pt x="15015784" y="2282366"/>
                    <a:pt x="15176595" y="2053535"/>
                  </a:cubicBezTo>
                  <a:cubicBezTo>
                    <a:pt x="15374001" y="2108231"/>
                    <a:pt x="15549104" y="1941760"/>
                    <a:pt x="15527046" y="1889101"/>
                  </a:cubicBezTo>
                  <a:cubicBezTo>
                    <a:pt x="15917197" y="1927706"/>
                    <a:pt x="16029726" y="1769373"/>
                    <a:pt x="16184121" y="1733571"/>
                  </a:cubicBezTo>
                  <a:cubicBezTo>
                    <a:pt x="16386153" y="1545472"/>
                    <a:pt x="16405645" y="1990569"/>
                    <a:pt x="16667770" y="1754824"/>
                  </a:cubicBezTo>
                  <a:cubicBezTo>
                    <a:pt x="17044825" y="1831787"/>
                    <a:pt x="17238858" y="1844493"/>
                    <a:pt x="17407045" y="1782266"/>
                  </a:cubicBezTo>
                  <a:cubicBezTo>
                    <a:pt x="17546551" y="1735055"/>
                    <a:pt x="17820413" y="1998495"/>
                    <a:pt x="17799191" y="1905988"/>
                  </a:cubicBezTo>
                  <a:cubicBezTo>
                    <a:pt x="18008913" y="1914502"/>
                    <a:pt x="18100269" y="1796412"/>
                    <a:pt x="18164531" y="1730359"/>
                  </a:cubicBezTo>
                  <a:cubicBezTo>
                    <a:pt x="18250359" y="1762986"/>
                    <a:pt x="18407432" y="1959859"/>
                    <a:pt x="18455647" y="1982654"/>
                  </a:cubicBezTo>
                  <a:cubicBezTo>
                    <a:pt x="18670161" y="2010585"/>
                    <a:pt x="18722899" y="1772908"/>
                    <a:pt x="18939840" y="1955421"/>
                  </a:cubicBezTo>
                  <a:cubicBezTo>
                    <a:pt x="19203743" y="1837667"/>
                    <a:pt x="19240755" y="1741040"/>
                    <a:pt x="19429845" y="1786520"/>
                  </a:cubicBezTo>
                  <a:cubicBezTo>
                    <a:pt x="20927524" y="1470685"/>
                    <a:pt x="20440650" y="1805691"/>
                    <a:pt x="21237805" y="1958466"/>
                  </a:cubicBezTo>
                  <a:cubicBezTo>
                    <a:pt x="21830767" y="2154629"/>
                    <a:pt x="21706337" y="1911589"/>
                    <a:pt x="22118499" y="1870103"/>
                  </a:cubicBezTo>
                  <a:cubicBezTo>
                    <a:pt x="22911382" y="1956210"/>
                    <a:pt x="22794158" y="1640165"/>
                    <a:pt x="22976317" y="2060731"/>
                  </a:cubicBezTo>
                  <a:cubicBezTo>
                    <a:pt x="22784419" y="7912451"/>
                    <a:pt x="22676064" y="14085674"/>
                    <a:pt x="22597074" y="19670980"/>
                  </a:cubicBezTo>
                  <a:cubicBezTo>
                    <a:pt x="22479694" y="20195399"/>
                    <a:pt x="22597028" y="20855443"/>
                    <a:pt x="22502437" y="20890857"/>
                  </a:cubicBezTo>
                  <a:cubicBezTo>
                    <a:pt x="21837580" y="20899090"/>
                    <a:pt x="21101391" y="20859793"/>
                    <a:pt x="20308478" y="20842733"/>
                  </a:cubicBezTo>
                  <a:cubicBezTo>
                    <a:pt x="16468233" y="20757983"/>
                    <a:pt x="12366806" y="20706509"/>
                    <a:pt x="8674961" y="20601325"/>
                  </a:cubicBezTo>
                  <a:cubicBezTo>
                    <a:pt x="5579655" y="20566913"/>
                    <a:pt x="2989123" y="20448229"/>
                    <a:pt x="55728" y="20447869"/>
                  </a:cubicBezTo>
                  <a:close/>
                </a:path>
              </a:pathLst>
            </a:custGeom>
            <a:blipFill>
              <a:blip r:embed="rId8"/>
              <a:stretch>
                <a:fillRect l="-6369" t="-986" r="-6377" b="-2381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8204" y="53248"/>
            <a:ext cx="2271527" cy="2282218"/>
            <a:chOff x="0" y="0"/>
            <a:chExt cx="3028702" cy="30429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62587" y="857038"/>
              <a:ext cx="1160922" cy="1385073"/>
            </a:xfrm>
            <a:custGeom>
              <a:avLst/>
              <a:gdLst/>
              <a:ahLst/>
              <a:cxnLst/>
              <a:rect r="r" b="b" t="t" l="l"/>
              <a:pathLst>
                <a:path h="1385073" w="1160922">
                  <a:moveTo>
                    <a:pt x="0" y="0"/>
                  </a:moveTo>
                  <a:lnTo>
                    <a:pt x="1160922" y="0"/>
                  </a:lnTo>
                  <a:lnTo>
                    <a:pt x="1160922" y="1385073"/>
                  </a:lnTo>
                  <a:lnTo>
                    <a:pt x="0" y="1385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2000"/>
              </a:blip>
              <a:stretch>
                <a:fillRect l="-9653" t="0" r="-965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2879659">
              <a:off x="217681" y="345993"/>
              <a:ext cx="1055981" cy="1055981"/>
            </a:xfrm>
            <a:custGeom>
              <a:avLst/>
              <a:gdLst/>
              <a:ahLst/>
              <a:cxnLst/>
              <a:rect r="r" b="b" t="t" l="l"/>
              <a:pathLst>
                <a:path h="1055981" w="1055981">
                  <a:moveTo>
                    <a:pt x="0" y="0"/>
                  </a:moveTo>
                  <a:lnTo>
                    <a:pt x="1055982" y="0"/>
                  </a:lnTo>
                  <a:lnTo>
                    <a:pt x="1055982" y="1055982"/>
                  </a:lnTo>
                  <a:lnTo>
                    <a:pt x="0" y="1055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2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2488548">
              <a:off x="1644902" y="217289"/>
              <a:ext cx="1055981" cy="1055981"/>
            </a:xfrm>
            <a:custGeom>
              <a:avLst/>
              <a:gdLst/>
              <a:ahLst/>
              <a:cxnLst/>
              <a:rect r="r" b="b" t="t" l="l"/>
              <a:pathLst>
                <a:path h="1055981" w="1055981">
                  <a:moveTo>
                    <a:pt x="0" y="0"/>
                  </a:moveTo>
                  <a:lnTo>
                    <a:pt x="1055982" y="0"/>
                  </a:lnTo>
                  <a:lnTo>
                    <a:pt x="1055982" y="1055981"/>
                  </a:lnTo>
                  <a:lnTo>
                    <a:pt x="0" y="1055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2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2350089">
              <a:off x="1757884" y="1697421"/>
              <a:ext cx="1055981" cy="1055981"/>
            </a:xfrm>
            <a:custGeom>
              <a:avLst/>
              <a:gdLst/>
              <a:ahLst/>
              <a:cxnLst/>
              <a:rect r="r" b="b" t="t" l="l"/>
              <a:pathLst>
                <a:path h="1055981" w="1055981">
                  <a:moveTo>
                    <a:pt x="0" y="0"/>
                  </a:moveTo>
                  <a:lnTo>
                    <a:pt x="1055982" y="0"/>
                  </a:lnTo>
                  <a:lnTo>
                    <a:pt x="1055982" y="1055981"/>
                  </a:lnTo>
                  <a:lnTo>
                    <a:pt x="0" y="1055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2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2700000">
              <a:off x="281112" y="1768275"/>
              <a:ext cx="1055981" cy="1055981"/>
            </a:xfrm>
            <a:custGeom>
              <a:avLst/>
              <a:gdLst/>
              <a:ahLst/>
              <a:cxnLst/>
              <a:rect r="r" b="b" t="t" l="l"/>
              <a:pathLst>
                <a:path h="1055981" w="1055981">
                  <a:moveTo>
                    <a:pt x="0" y="0"/>
                  </a:moveTo>
                  <a:lnTo>
                    <a:pt x="1055981" y="0"/>
                  </a:lnTo>
                  <a:lnTo>
                    <a:pt x="1055981" y="1055982"/>
                  </a:lnTo>
                  <a:lnTo>
                    <a:pt x="0" y="1055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2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208386" y="0"/>
            <a:ext cx="3480084" cy="2587994"/>
            <a:chOff x="0" y="0"/>
            <a:chExt cx="4640112" cy="3450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87334" cy="3450659"/>
            </a:xfrm>
            <a:custGeom>
              <a:avLst/>
              <a:gdLst/>
              <a:ahLst/>
              <a:cxnLst/>
              <a:rect r="r" b="b" t="t" l="l"/>
              <a:pathLst>
                <a:path h="3450659" w="4187334">
                  <a:moveTo>
                    <a:pt x="0" y="0"/>
                  </a:moveTo>
                  <a:lnTo>
                    <a:pt x="4187334" y="0"/>
                  </a:lnTo>
                  <a:lnTo>
                    <a:pt x="4187334" y="3450659"/>
                  </a:lnTo>
                  <a:lnTo>
                    <a:pt x="0" y="3450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9580" r="0" b="-11767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51940" y="2927296"/>
              <a:ext cx="4088172" cy="523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2"/>
                </a:lnSpc>
              </a:pPr>
              <a:r>
                <a:rPr lang="en-US" b="true" sz="2639">
                  <a:solidFill>
                    <a:srgbClr val="FFFFFF"/>
                  </a:solidFill>
                  <a:latin typeface="Asap Condensed Bold"/>
                  <a:ea typeface="Asap Condensed Bold"/>
                  <a:cs typeface="Asap Condensed Bold"/>
                  <a:sym typeface="Asap Condensed Bold"/>
                </a:rPr>
                <a:t>Boot Camp Java 3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2983056" y="1857620"/>
              <a:ext cx="1204278" cy="903463"/>
            </a:xfrm>
            <a:custGeom>
              <a:avLst/>
              <a:gdLst/>
              <a:ahLst/>
              <a:cxnLst/>
              <a:rect r="r" b="b" t="t" l="l"/>
              <a:pathLst>
                <a:path h="903463" w="1204278">
                  <a:moveTo>
                    <a:pt x="0" y="0"/>
                  </a:moveTo>
                  <a:lnTo>
                    <a:pt x="1204278" y="0"/>
                  </a:lnTo>
                  <a:lnTo>
                    <a:pt x="1204278" y="903463"/>
                  </a:lnTo>
                  <a:lnTo>
                    <a:pt x="0" y="90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256" y="8427887"/>
            <a:ext cx="2993912" cy="2993912"/>
          </a:xfrm>
          <a:custGeom>
            <a:avLst/>
            <a:gdLst/>
            <a:ahLst/>
            <a:cxnLst/>
            <a:rect r="r" b="b" t="t" l="l"/>
            <a:pathLst>
              <a:path h="2993912" w="2993912">
                <a:moveTo>
                  <a:pt x="0" y="0"/>
                </a:moveTo>
                <a:lnTo>
                  <a:pt x="2993912" y="0"/>
                </a:lnTo>
                <a:lnTo>
                  <a:pt x="2993912" y="2993912"/>
                </a:lnTo>
                <a:lnTo>
                  <a:pt x="0" y="299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-519678" y="-818732"/>
            <a:ext cx="3062036" cy="3028632"/>
          </a:xfrm>
          <a:custGeom>
            <a:avLst/>
            <a:gdLst/>
            <a:ahLst/>
            <a:cxnLst/>
            <a:rect r="r" b="b" t="t" l="l"/>
            <a:pathLst>
              <a:path h="3028632" w="3062036">
                <a:moveTo>
                  <a:pt x="0" y="0"/>
                </a:moveTo>
                <a:lnTo>
                  <a:pt x="3062036" y="0"/>
                </a:lnTo>
                <a:lnTo>
                  <a:pt x="3062036" y="3028632"/>
                </a:lnTo>
                <a:lnTo>
                  <a:pt x="0" y="302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5242306">
            <a:off x="11897258" y="1548298"/>
            <a:ext cx="13736663" cy="6775779"/>
            <a:chOff x="0" y="0"/>
            <a:chExt cx="10744200" cy="52997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7"/>
              <a:stretch>
                <a:fillRect l="0" t="-23222" r="0" b="-2322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8"/>
              <a:stretch>
                <a:fillRect l="-2380" t="-259047" r="-729" b="-58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8"/>
              <a:stretch>
                <a:fillRect l="0" t="-5378" r="0" b="-38085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41358" y="3721093"/>
            <a:ext cx="2993912" cy="2844814"/>
            <a:chOff x="0" y="0"/>
            <a:chExt cx="3991883" cy="37930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991883" cy="3398609"/>
              <a:chOff x="0" y="0"/>
              <a:chExt cx="746966" cy="63595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46966" cy="635952"/>
              </a:xfrm>
              <a:custGeom>
                <a:avLst/>
                <a:gdLst/>
                <a:ahLst/>
                <a:cxnLst/>
                <a:rect r="r" b="b" t="t" l="l"/>
                <a:pathLst>
                  <a:path h="635952" w="746966">
                    <a:moveTo>
                      <a:pt x="49132" y="0"/>
                    </a:moveTo>
                    <a:lnTo>
                      <a:pt x="697834" y="0"/>
                    </a:lnTo>
                    <a:cubicBezTo>
                      <a:pt x="710865" y="0"/>
                      <a:pt x="723362" y="5176"/>
                      <a:pt x="732576" y="14390"/>
                    </a:cubicBezTo>
                    <a:cubicBezTo>
                      <a:pt x="741790" y="23604"/>
                      <a:pt x="746966" y="36101"/>
                      <a:pt x="746966" y="49132"/>
                    </a:cubicBezTo>
                    <a:lnTo>
                      <a:pt x="746966" y="586820"/>
                    </a:lnTo>
                    <a:cubicBezTo>
                      <a:pt x="746966" y="613955"/>
                      <a:pt x="724969" y="635952"/>
                      <a:pt x="697834" y="635952"/>
                    </a:cubicBezTo>
                    <a:lnTo>
                      <a:pt x="49132" y="635952"/>
                    </a:lnTo>
                    <a:cubicBezTo>
                      <a:pt x="36101" y="635952"/>
                      <a:pt x="23604" y="630776"/>
                      <a:pt x="14390" y="621562"/>
                    </a:cubicBezTo>
                    <a:cubicBezTo>
                      <a:pt x="5176" y="612348"/>
                      <a:pt x="0" y="599851"/>
                      <a:pt x="0" y="586820"/>
                    </a:cubicBezTo>
                    <a:lnTo>
                      <a:pt x="0" y="49132"/>
                    </a:lnTo>
                    <a:cubicBezTo>
                      <a:pt x="0" y="36101"/>
                      <a:pt x="5176" y="23604"/>
                      <a:pt x="14390" y="14390"/>
                    </a:cubicBezTo>
                    <a:cubicBezTo>
                      <a:pt x="23604" y="5176"/>
                      <a:pt x="36101" y="0"/>
                      <a:pt x="49132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8581" r="0" b="-8581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3054932"/>
              <a:ext cx="3991883" cy="738154"/>
              <a:chOff x="0" y="0"/>
              <a:chExt cx="5268967" cy="9743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268976" cy="974344"/>
              </a:xfrm>
              <a:custGeom>
                <a:avLst/>
                <a:gdLst/>
                <a:ahLst/>
                <a:cxnLst/>
                <a:rect r="r" b="b" t="t" l="l"/>
                <a:pathLst>
                  <a:path h="974344" w="5268976">
                    <a:moveTo>
                      <a:pt x="5268976" y="974344"/>
                    </a:moveTo>
                    <a:cubicBezTo>
                      <a:pt x="5268976" y="243586"/>
                      <a:pt x="5268976" y="243586"/>
                      <a:pt x="5268976" y="243586"/>
                    </a:cubicBezTo>
                    <a:cubicBezTo>
                      <a:pt x="5268976" y="110744"/>
                      <a:pt x="5158232" y="0"/>
                      <a:pt x="5025390" y="0"/>
                    </a:cubicBezTo>
                    <a:cubicBezTo>
                      <a:pt x="243586" y="0"/>
                      <a:pt x="243586" y="0"/>
                      <a:pt x="243586" y="0"/>
                    </a:cubicBezTo>
                    <a:cubicBezTo>
                      <a:pt x="110744" y="0"/>
                      <a:pt x="0" y="110744"/>
                      <a:pt x="0" y="243586"/>
                    </a:cubicBezTo>
                    <a:cubicBezTo>
                      <a:pt x="0" y="974344"/>
                      <a:pt x="0" y="974344"/>
                      <a:pt x="0" y="974344"/>
                    </a:cubicBezTo>
                    <a:lnTo>
                      <a:pt x="5268976" y="974344"/>
                    </a:lnTo>
                    <a:close/>
                  </a:path>
                </a:pathLst>
              </a:custGeom>
              <a:solidFill>
                <a:srgbClr val="004716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7474" y="3207120"/>
              <a:ext cx="3036936" cy="405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Paco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8349" y="6661594"/>
            <a:ext cx="5350772" cy="3625406"/>
          </a:xfrm>
          <a:custGeom>
            <a:avLst/>
            <a:gdLst/>
            <a:ahLst/>
            <a:cxnLst/>
            <a:rect r="r" b="b" t="t" l="l"/>
            <a:pathLst>
              <a:path h="3625406" w="5350772">
                <a:moveTo>
                  <a:pt x="0" y="0"/>
                </a:moveTo>
                <a:lnTo>
                  <a:pt x="5350771" y="0"/>
                </a:lnTo>
                <a:lnTo>
                  <a:pt x="5350771" y="3625406"/>
                </a:lnTo>
                <a:lnTo>
                  <a:pt x="0" y="3625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982945" y="7280264"/>
            <a:ext cx="2993912" cy="2844814"/>
            <a:chOff x="0" y="0"/>
            <a:chExt cx="3991883" cy="379308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991883" cy="3398609"/>
              <a:chOff x="0" y="0"/>
              <a:chExt cx="746966" cy="63595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6966" cy="635952"/>
              </a:xfrm>
              <a:custGeom>
                <a:avLst/>
                <a:gdLst/>
                <a:ahLst/>
                <a:cxnLst/>
                <a:rect r="r" b="b" t="t" l="l"/>
                <a:pathLst>
                  <a:path h="635952" w="746966">
                    <a:moveTo>
                      <a:pt x="49132" y="0"/>
                    </a:moveTo>
                    <a:lnTo>
                      <a:pt x="697834" y="0"/>
                    </a:lnTo>
                    <a:cubicBezTo>
                      <a:pt x="710865" y="0"/>
                      <a:pt x="723362" y="5176"/>
                      <a:pt x="732576" y="14390"/>
                    </a:cubicBezTo>
                    <a:cubicBezTo>
                      <a:pt x="741790" y="23604"/>
                      <a:pt x="746966" y="36101"/>
                      <a:pt x="746966" y="49132"/>
                    </a:cubicBezTo>
                    <a:lnTo>
                      <a:pt x="746966" y="586820"/>
                    </a:lnTo>
                    <a:cubicBezTo>
                      <a:pt x="746966" y="613955"/>
                      <a:pt x="724969" y="635952"/>
                      <a:pt x="697834" y="635952"/>
                    </a:cubicBezTo>
                    <a:lnTo>
                      <a:pt x="49132" y="635952"/>
                    </a:lnTo>
                    <a:cubicBezTo>
                      <a:pt x="36101" y="635952"/>
                      <a:pt x="23604" y="630776"/>
                      <a:pt x="14390" y="621562"/>
                    </a:cubicBezTo>
                    <a:cubicBezTo>
                      <a:pt x="5176" y="612348"/>
                      <a:pt x="0" y="599851"/>
                      <a:pt x="0" y="586820"/>
                    </a:cubicBezTo>
                    <a:lnTo>
                      <a:pt x="0" y="49132"/>
                    </a:lnTo>
                    <a:cubicBezTo>
                      <a:pt x="0" y="36101"/>
                      <a:pt x="5176" y="23604"/>
                      <a:pt x="14390" y="14390"/>
                    </a:cubicBezTo>
                    <a:cubicBezTo>
                      <a:pt x="23604" y="5176"/>
                      <a:pt x="36101" y="0"/>
                      <a:pt x="491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8396" r="0" b="-24838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-10800000">
              <a:off x="0" y="3054932"/>
              <a:ext cx="3991883" cy="738154"/>
              <a:chOff x="0" y="0"/>
              <a:chExt cx="5268967" cy="97430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268976" cy="974344"/>
              </a:xfrm>
              <a:custGeom>
                <a:avLst/>
                <a:gdLst/>
                <a:ahLst/>
                <a:cxnLst/>
                <a:rect r="r" b="b" t="t" l="l"/>
                <a:pathLst>
                  <a:path h="974344" w="5268976">
                    <a:moveTo>
                      <a:pt x="5268976" y="974344"/>
                    </a:moveTo>
                    <a:cubicBezTo>
                      <a:pt x="5268976" y="243586"/>
                      <a:pt x="5268976" y="243586"/>
                      <a:pt x="5268976" y="243586"/>
                    </a:cubicBezTo>
                    <a:cubicBezTo>
                      <a:pt x="5268976" y="110744"/>
                      <a:pt x="5158232" y="0"/>
                      <a:pt x="5025390" y="0"/>
                    </a:cubicBezTo>
                    <a:cubicBezTo>
                      <a:pt x="243586" y="0"/>
                      <a:pt x="243586" y="0"/>
                      <a:pt x="243586" y="0"/>
                    </a:cubicBezTo>
                    <a:cubicBezTo>
                      <a:pt x="110744" y="0"/>
                      <a:pt x="0" y="110744"/>
                      <a:pt x="0" y="243586"/>
                    </a:cubicBezTo>
                    <a:cubicBezTo>
                      <a:pt x="0" y="974344"/>
                      <a:pt x="0" y="974344"/>
                      <a:pt x="0" y="974344"/>
                    </a:cubicBezTo>
                    <a:lnTo>
                      <a:pt x="5268976" y="974344"/>
                    </a:lnTo>
                    <a:close/>
                  </a:path>
                </a:pathLst>
              </a:custGeom>
              <a:solidFill>
                <a:srgbClr val="004716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77474" y="3207120"/>
              <a:ext cx="3036936" cy="405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David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82945" y="264220"/>
            <a:ext cx="2993912" cy="2844814"/>
            <a:chOff x="0" y="0"/>
            <a:chExt cx="3991883" cy="379308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991883" cy="3398609"/>
              <a:chOff x="0" y="0"/>
              <a:chExt cx="746966" cy="63595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46966" cy="635952"/>
              </a:xfrm>
              <a:custGeom>
                <a:avLst/>
                <a:gdLst/>
                <a:ahLst/>
                <a:cxnLst/>
                <a:rect r="r" b="b" t="t" l="l"/>
                <a:pathLst>
                  <a:path h="635952" w="746966">
                    <a:moveTo>
                      <a:pt x="49132" y="0"/>
                    </a:moveTo>
                    <a:lnTo>
                      <a:pt x="697834" y="0"/>
                    </a:lnTo>
                    <a:cubicBezTo>
                      <a:pt x="710865" y="0"/>
                      <a:pt x="723362" y="5176"/>
                      <a:pt x="732576" y="14390"/>
                    </a:cubicBezTo>
                    <a:cubicBezTo>
                      <a:pt x="741790" y="23604"/>
                      <a:pt x="746966" y="36101"/>
                      <a:pt x="746966" y="49132"/>
                    </a:cubicBezTo>
                    <a:lnTo>
                      <a:pt x="746966" y="586820"/>
                    </a:lnTo>
                    <a:cubicBezTo>
                      <a:pt x="746966" y="613955"/>
                      <a:pt x="724969" y="635952"/>
                      <a:pt x="697834" y="635952"/>
                    </a:cubicBezTo>
                    <a:lnTo>
                      <a:pt x="49132" y="635952"/>
                    </a:lnTo>
                    <a:cubicBezTo>
                      <a:pt x="36101" y="635952"/>
                      <a:pt x="23604" y="630776"/>
                      <a:pt x="14390" y="621562"/>
                    </a:cubicBezTo>
                    <a:cubicBezTo>
                      <a:pt x="5176" y="612348"/>
                      <a:pt x="0" y="599851"/>
                      <a:pt x="0" y="586820"/>
                    </a:cubicBezTo>
                    <a:lnTo>
                      <a:pt x="0" y="49132"/>
                    </a:lnTo>
                    <a:cubicBezTo>
                      <a:pt x="0" y="36101"/>
                      <a:pt x="5176" y="23604"/>
                      <a:pt x="14390" y="14390"/>
                    </a:cubicBezTo>
                    <a:cubicBezTo>
                      <a:pt x="23604" y="5176"/>
                      <a:pt x="36101" y="0"/>
                      <a:pt x="49132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-8654" r="0" b="-8654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0" y="3054932"/>
              <a:ext cx="3991883" cy="738154"/>
              <a:chOff x="0" y="0"/>
              <a:chExt cx="5268967" cy="97430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268976" cy="974344"/>
              </a:xfrm>
              <a:custGeom>
                <a:avLst/>
                <a:gdLst/>
                <a:ahLst/>
                <a:cxnLst/>
                <a:rect r="r" b="b" t="t" l="l"/>
                <a:pathLst>
                  <a:path h="974344" w="5268976">
                    <a:moveTo>
                      <a:pt x="5268976" y="974344"/>
                    </a:moveTo>
                    <a:cubicBezTo>
                      <a:pt x="5268976" y="243586"/>
                      <a:pt x="5268976" y="243586"/>
                      <a:pt x="5268976" y="243586"/>
                    </a:cubicBezTo>
                    <a:cubicBezTo>
                      <a:pt x="5268976" y="110744"/>
                      <a:pt x="5158232" y="0"/>
                      <a:pt x="5025390" y="0"/>
                    </a:cubicBezTo>
                    <a:cubicBezTo>
                      <a:pt x="243586" y="0"/>
                      <a:pt x="243586" y="0"/>
                      <a:pt x="243586" y="0"/>
                    </a:cubicBezTo>
                    <a:cubicBezTo>
                      <a:pt x="110744" y="0"/>
                      <a:pt x="0" y="110744"/>
                      <a:pt x="0" y="243586"/>
                    </a:cubicBezTo>
                    <a:cubicBezTo>
                      <a:pt x="0" y="974344"/>
                      <a:pt x="0" y="974344"/>
                      <a:pt x="0" y="974344"/>
                    </a:cubicBezTo>
                    <a:lnTo>
                      <a:pt x="5268976" y="974344"/>
                    </a:lnTo>
                    <a:close/>
                  </a:path>
                </a:pathLst>
              </a:custGeom>
              <a:solidFill>
                <a:srgbClr val="00471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477474" y="3207120"/>
              <a:ext cx="3036936" cy="405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Myruslav Pedro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894116" y="3721093"/>
            <a:ext cx="2993912" cy="2844814"/>
            <a:chOff x="0" y="0"/>
            <a:chExt cx="3991883" cy="379308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991883" cy="3398609"/>
              <a:chOff x="0" y="0"/>
              <a:chExt cx="746966" cy="63595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46966" cy="635952"/>
              </a:xfrm>
              <a:custGeom>
                <a:avLst/>
                <a:gdLst/>
                <a:ahLst/>
                <a:cxnLst/>
                <a:rect r="r" b="b" t="t" l="l"/>
                <a:pathLst>
                  <a:path h="635952" w="746966">
                    <a:moveTo>
                      <a:pt x="49132" y="0"/>
                    </a:moveTo>
                    <a:lnTo>
                      <a:pt x="697834" y="0"/>
                    </a:lnTo>
                    <a:cubicBezTo>
                      <a:pt x="710865" y="0"/>
                      <a:pt x="723362" y="5176"/>
                      <a:pt x="732576" y="14390"/>
                    </a:cubicBezTo>
                    <a:cubicBezTo>
                      <a:pt x="741790" y="23604"/>
                      <a:pt x="746966" y="36101"/>
                      <a:pt x="746966" y="49132"/>
                    </a:cubicBezTo>
                    <a:lnTo>
                      <a:pt x="746966" y="586820"/>
                    </a:lnTo>
                    <a:cubicBezTo>
                      <a:pt x="746966" y="613955"/>
                      <a:pt x="724969" y="635952"/>
                      <a:pt x="697834" y="635952"/>
                    </a:cubicBezTo>
                    <a:lnTo>
                      <a:pt x="49132" y="635952"/>
                    </a:lnTo>
                    <a:cubicBezTo>
                      <a:pt x="36101" y="635952"/>
                      <a:pt x="23604" y="630776"/>
                      <a:pt x="14390" y="621562"/>
                    </a:cubicBezTo>
                    <a:cubicBezTo>
                      <a:pt x="5176" y="612348"/>
                      <a:pt x="0" y="599851"/>
                      <a:pt x="0" y="586820"/>
                    </a:cubicBezTo>
                    <a:lnTo>
                      <a:pt x="0" y="49132"/>
                    </a:lnTo>
                    <a:cubicBezTo>
                      <a:pt x="0" y="36101"/>
                      <a:pt x="5176" y="23604"/>
                      <a:pt x="14390" y="14390"/>
                    </a:cubicBezTo>
                    <a:cubicBezTo>
                      <a:pt x="23604" y="5176"/>
                      <a:pt x="36101" y="0"/>
                      <a:pt x="49132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11299" t="0" r="-6688" b="-51872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0" y="3054932"/>
              <a:ext cx="3991883" cy="738154"/>
              <a:chOff x="0" y="0"/>
              <a:chExt cx="5268967" cy="9743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268976" cy="974344"/>
              </a:xfrm>
              <a:custGeom>
                <a:avLst/>
                <a:gdLst/>
                <a:ahLst/>
                <a:cxnLst/>
                <a:rect r="r" b="b" t="t" l="l"/>
                <a:pathLst>
                  <a:path h="974344" w="5268976">
                    <a:moveTo>
                      <a:pt x="5268976" y="974344"/>
                    </a:moveTo>
                    <a:cubicBezTo>
                      <a:pt x="5268976" y="243586"/>
                      <a:pt x="5268976" y="243586"/>
                      <a:pt x="5268976" y="243586"/>
                    </a:cubicBezTo>
                    <a:cubicBezTo>
                      <a:pt x="5268976" y="110744"/>
                      <a:pt x="5158232" y="0"/>
                      <a:pt x="5025390" y="0"/>
                    </a:cubicBezTo>
                    <a:cubicBezTo>
                      <a:pt x="243586" y="0"/>
                      <a:pt x="243586" y="0"/>
                      <a:pt x="243586" y="0"/>
                    </a:cubicBezTo>
                    <a:cubicBezTo>
                      <a:pt x="110744" y="0"/>
                      <a:pt x="0" y="110744"/>
                      <a:pt x="0" y="243586"/>
                    </a:cubicBezTo>
                    <a:cubicBezTo>
                      <a:pt x="0" y="974344"/>
                      <a:pt x="0" y="974344"/>
                      <a:pt x="0" y="974344"/>
                    </a:cubicBezTo>
                    <a:lnTo>
                      <a:pt x="5268976" y="974344"/>
                    </a:lnTo>
                    <a:close/>
                  </a:path>
                </a:pathLst>
              </a:custGeom>
              <a:solidFill>
                <a:srgbClr val="004716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477474" y="3207120"/>
              <a:ext cx="3036936" cy="405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Gylmer J Abreu C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6065687" y="3348149"/>
            <a:ext cx="4357274" cy="3590702"/>
          </a:xfrm>
          <a:custGeom>
            <a:avLst/>
            <a:gdLst/>
            <a:ahLst/>
            <a:cxnLst/>
            <a:rect r="r" b="b" t="t" l="l"/>
            <a:pathLst>
              <a:path h="3590702" w="4357274">
                <a:moveTo>
                  <a:pt x="0" y="0"/>
                </a:moveTo>
                <a:lnTo>
                  <a:pt x="4357275" y="0"/>
                </a:lnTo>
                <a:lnTo>
                  <a:pt x="4357275" y="3590702"/>
                </a:lnTo>
                <a:lnTo>
                  <a:pt x="0" y="35907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4004" r="0" b="-17344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640028" y="6403386"/>
            <a:ext cx="4254088" cy="53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7"/>
              </a:lnSpc>
            </a:pPr>
            <a:r>
              <a:rPr lang="en-US" b="true" sz="3661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Boot Camp Java 3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9144000" y="5625777"/>
            <a:ext cx="1253153" cy="940130"/>
          </a:xfrm>
          <a:custGeom>
            <a:avLst/>
            <a:gdLst/>
            <a:ahLst/>
            <a:cxnLst/>
            <a:rect r="r" b="b" t="t" l="l"/>
            <a:pathLst>
              <a:path h="940130" w="1253153">
                <a:moveTo>
                  <a:pt x="0" y="0"/>
                </a:moveTo>
                <a:lnTo>
                  <a:pt x="1253153" y="0"/>
                </a:lnTo>
                <a:lnTo>
                  <a:pt x="1253153" y="940130"/>
                </a:lnTo>
                <a:lnTo>
                  <a:pt x="0" y="9401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94116" y="162765"/>
            <a:ext cx="4062487" cy="3047725"/>
          </a:xfrm>
          <a:custGeom>
            <a:avLst/>
            <a:gdLst/>
            <a:ahLst/>
            <a:cxnLst/>
            <a:rect r="r" b="b" t="t" l="l"/>
            <a:pathLst>
              <a:path h="3047725" w="4062487">
                <a:moveTo>
                  <a:pt x="0" y="0"/>
                </a:moveTo>
                <a:lnTo>
                  <a:pt x="4062486" y="0"/>
                </a:lnTo>
                <a:lnTo>
                  <a:pt x="4062486" y="3047725"/>
                </a:lnTo>
                <a:lnTo>
                  <a:pt x="0" y="30477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038314" y="260269"/>
            <a:ext cx="2944631" cy="2140637"/>
          </a:xfrm>
          <a:custGeom>
            <a:avLst/>
            <a:gdLst/>
            <a:ahLst/>
            <a:cxnLst/>
            <a:rect r="r" b="b" t="t" l="l"/>
            <a:pathLst>
              <a:path h="2140637" w="2944631">
                <a:moveTo>
                  <a:pt x="0" y="0"/>
                </a:moveTo>
                <a:lnTo>
                  <a:pt x="2944631" y="0"/>
                </a:lnTo>
                <a:lnTo>
                  <a:pt x="2944631" y="2140636"/>
                </a:lnTo>
                <a:lnTo>
                  <a:pt x="0" y="21406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714955">
            <a:off x="11435234" y="6779069"/>
            <a:ext cx="2272135" cy="1987054"/>
          </a:xfrm>
          <a:custGeom>
            <a:avLst/>
            <a:gdLst/>
            <a:ahLst/>
            <a:cxnLst/>
            <a:rect r="r" b="b" t="t" l="l"/>
            <a:pathLst>
              <a:path h="1987054" w="2272135">
                <a:moveTo>
                  <a:pt x="0" y="0"/>
                </a:moveTo>
                <a:lnTo>
                  <a:pt x="2272135" y="0"/>
                </a:lnTo>
                <a:lnTo>
                  <a:pt x="2272135" y="1987054"/>
                </a:lnTo>
                <a:lnTo>
                  <a:pt x="0" y="19870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298665" y="2078250"/>
            <a:ext cx="7479297" cy="83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58"/>
              </a:lnSpc>
              <a:spcBef>
                <a:spcPct val="0"/>
              </a:spcBef>
            </a:pPr>
            <a:r>
              <a:rPr lang="en-US" sz="4756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PARTICIPANTES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7717" y="7061376"/>
            <a:ext cx="7746283" cy="39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5"/>
              </a:lnSpc>
              <a:spcBef>
                <a:spcPct val="0"/>
              </a:spcBef>
            </a:pPr>
            <a:r>
              <a:rPr lang="en-US" b="true" sz="2268" spc="108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El equipo esta conformado por: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02022" y="8571923"/>
            <a:ext cx="5477903" cy="145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12"/>
              </a:lnSpc>
            </a:pPr>
            <a:r>
              <a:rPr lang="en-US" b="true" sz="10193">
                <a:solidFill>
                  <a:srgbClr val="FF914D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ParentLink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DAGaHvUazUM</dc:identifier>
  <dcterms:modified xsi:type="dcterms:W3CDTF">2011-08-01T06:04:30Z</dcterms:modified>
  <cp:revision>1</cp:revision>
  <dc:title>Boot Camp Java 3 FNDACION</dc:title>
</cp:coreProperties>
</file>